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5412-C428-4510-A027-7F30E1342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65980-7AF3-D7AC-1FE7-05A13523D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EF8A-D279-3E6F-4A01-92BC3AD7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D8F43-F891-D389-6003-598B18AF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EE401-13A9-BF14-A645-F14F61A4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14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94098-3527-7A4C-B5B2-BE10CAB7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0C8D7-AD5D-888B-BD28-680793A29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795F7-A074-48A1-57B2-03CBE88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B97D6-F7A0-4C87-0F2D-F080C20C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509F7-FD45-15D2-616B-676602D4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93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BD2E7-F6EF-04CF-E6F6-8AAEF7ECF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B738E-52E8-BD23-65FD-969AB3047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6ACF8-942A-6E8F-DE0E-68728B5B1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BD567-1445-79EE-1D42-2ED9E972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EC134-7D8D-1E9E-5A8D-33F8E780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36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AC2C-A244-3CB3-FE1E-AA91AA9D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DFA2C-8EA0-7084-C5E5-7E08A0145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973AD-B0F4-C0FC-EA0A-B691AEB8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5D66F-D1FD-CCF6-8F30-926CB585A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56A25-108E-8025-C083-76271841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30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4E5E-E011-99D3-2755-18AC08C59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B1B7A-6DD5-5495-D018-F34347667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F0CE1-B61A-B9DB-BECD-EB090283C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55E04-0B73-E757-DA92-BCD5187B4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E9DF1-E3F8-E5B0-ECD2-0A9C617A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898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603E-8052-81AF-0AC7-04F6E682B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B7B80-A80C-38A0-3752-6581649C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578D6-14B2-0FBF-2A46-C54924E25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1C625-C4C1-867A-9D1B-E848C145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763B76-3CDB-A999-EE06-33820166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9AD7C-CD94-70A1-A410-44F4AD259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29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FA1B-399E-DDC7-3872-B22C0B7F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89B88-5F8A-32A0-BE4E-F4F097A82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0595A-F7C0-92BA-443F-1B0B5864C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91154-6581-6530-04CC-A65413941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16116-6D4C-AECA-06B7-55D58C23D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20E8B1-A730-166A-4564-8E18D20DD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8FA80-98D8-E87D-6625-3B92D4D97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B6895-702C-1B75-968A-89E44C48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2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BABD-5F86-4989-9122-D47735B8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855E8-1420-548C-C734-0CEB59F98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6EEC2-8FE8-8E24-7290-56C8168F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B918E-C97B-A229-D27F-FD9E0AF0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729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6054EF-A5DA-C5DA-AD67-BFCCA2204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5BD75A-6952-CBA3-E172-361FDCC4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21991-CEC6-ED4E-1957-58A2882F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763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6663A-E29E-7F8D-B0EA-ACFA276E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545EA-A8B7-A5F3-E605-069E26301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94EC4-DFAC-3B3B-3ECF-81D20E9EE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A1B92-297F-8309-27B1-842A8AC4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472E9-DF0C-4AF5-597F-05D2E274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4F90D-F11F-5FA0-B59B-EF9C00E9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47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7583F-CA59-59E3-7828-E4341B0B6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51362-2894-1395-BBDE-CDC1706DE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780D0-20BB-452D-8583-E5B788319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89B80-97DC-915C-A1C7-C24E198D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9CB40-3804-107D-4795-C6CC1275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021AF-2597-8313-2801-26F2AECE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33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04C09-E237-CE19-8B0D-B6BB919C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D0F5B-E00A-B3EF-D480-D6F7CB353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11425-020C-6261-BEA4-805D76238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25915-EECC-404E-8C0C-10CE2787A4B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55690-4CFD-1EA8-42C8-D6ED7CADA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BAAB-E51F-BFE5-456D-D8E0A288A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DC252-E9B0-4060-B14A-2FAE7A71327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7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D8EBBD-C013-AFCF-4256-C1E37E5075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4C266-6853-2A8A-5384-900DA823E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83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5030-6B71-4517-908F-4E23B787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1794E6-9373-0E4B-51A1-80321DF94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553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CB2D-62CC-417C-C904-AABDCFF9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24A34-B9B4-3F82-D146-F75046B49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7281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68DE-F4E0-045C-4B25-3C7DB32B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4CAFC-DED2-0B01-D257-C36F69943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6419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2A40-27C5-6CD8-E9B7-A5663C71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C1C919-889E-C7EC-9D00-79B8CE6E0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4193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A3AE7-1E73-5F98-0B66-4645C4A6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25FC04-D7D8-173D-1BA3-B45D4F76C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999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4BF6-BF1B-9F57-61A0-1A2F8E39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56B5F-51AC-0FE7-E140-6679CF93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945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BDEB6-056D-171C-A942-481D327B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1CFC98-E443-FEE5-AE0E-8C64B7668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66743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0067-6DE9-857F-8E06-EEDA490A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62266-ED16-67DD-FB4D-418763CDF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6270"/>
            <a:ext cx="12192000" cy="7324270"/>
          </a:xfrm>
        </p:spPr>
      </p:pic>
    </p:spTree>
    <p:extLst>
      <p:ext uri="{BB962C8B-B14F-4D97-AF65-F5344CB8AC3E}">
        <p14:creationId xmlns:p14="http://schemas.microsoft.com/office/powerpoint/2010/main" val="660825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2</cp:revision>
  <dcterms:created xsi:type="dcterms:W3CDTF">2025-01-31T10:36:25Z</dcterms:created>
  <dcterms:modified xsi:type="dcterms:W3CDTF">2025-01-31T10:37:20Z</dcterms:modified>
</cp:coreProperties>
</file>